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e Buchan" userId="933f0371-16fb-41aa-9ee5-62b103b9b365" providerId="ADAL" clId="{C3F5C3E2-452A-47E1-9AE4-D614BC1D19BC}"/>
    <pc:docChg chg="modSld">
      <pc:chgData name="Pauline Buchan" userId="933f0371-16fb-41aa-9ee5-62b103b9b365" providerId="ADAL" clId="{C3F5C3E2-452A-47E1-9AE4-D614BC1D19BC}" dt="2022-06-13T14:35:13.848" v="93" actId="1076"/>
      <pc:docMkLst>
        <pc:docMk/>
      </pc:docMkLst>
      <pc:sldChg chg="modSp mod">
        <pc:chgData name="Pauline Buchan" userId="933f0371-16fb-41aa-9ee5-62b103b9b365" providerId="ADAL" clId="{C3F5C3E2-452A-47E1-9AE4-D614BC1D19BC}" dt="2022-06-13T14:34:49.603" v="92" actId="20577"/>
        <pc:sldMkLst>
          <pc:docMk/>
          <pc:sldMk cId="2478546711" sldId="258"/>
        </pc:sldMkLst>
        <pc:spChg chg="mod">
          <ac:chgData name="Pauline Buchan" userId="933f0371-16fb-41aa-9ee5-62b103b9b365" providerId="ADAL" clId="{C3F5C3E2-452A-47E1-9AE4-D614BC1D19BC}" dt="2022-06-13T14:34:49.603" v="92" actId="20577"/>
          <ac:spMkLst>
            <pc:docMk/>
            <pc:sldMk cId="2478546711" sldId="258"/>
            <ac:spMk id="3" creationId="{1435571D-29D8-4CC9-95A6-73D29AE240DF}"/>
          </ac:spMkLst>
        </pc:spChg>
      </pc:sldChg>
      <pc:sldChg chg="modSp mod">
        <pc:chgData name="Pauline Buchan" userId="933f0371-16fb-41aa-9ee5-62b103b9b365" providerId="ADAL" clId="{C3F5C3E2-452A-47E1-9AE4-D614BC1D19BC}" dt="2022-06-13T14:35:13.848" v="93" actId="1076"/>
        <pc:sldMkLst>
          <pc:docMk/>
          <pc:sldMk cId="1036790725" sldId="262"/>
        </pc:sldMkLst>
        <pc:picChg chg="mod">
          <ac:chgData name="Pauline Buchan" userId="933f0371-16fb-41aa-9ee5-62b103b9b365" providerId="ADAL" clId="{C3F5C3E2-452A-47E1-9AE4-D614BC1D19BC}" dt="2022-06-13T14:35:13.848" v="93" actId="1076"/>
          <ac:picMkLst>
            <pc:docMk/>
            <pc:sldMk cId="1036790725" sldId="262"/>
            <ac:picMk id="3" creationId="{6C41AE3A-4312-4EBF-A1C5-5D5828AF8A5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3BC0-38CA-4A5C-8F13-F7F6374AD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DBD73B-BFB0-41A3-A84B-F738CB1AA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764FC-3C1A-45F5-B5A9-5339ED76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9952-7D7B-40CA-9E6F-5BB3C4FD88BF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0070B-BA06-4E4B-92EF-804401DF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C39B7-EF9E-476A-ABEB-4ABB8384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DCB7-5DD5-485C-A1B1-792E9F118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5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60AC-652C-46B1-B9C4-CAA1C380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AE6EC-7CE4-48FD-95F0-05FAFB0F5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CECFA-3CF4-4765-881E-9D918C95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9952-7D7B-40CA-9E6F-5BB3C4FD88BF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151E-503F-499F-9782-C1150101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E349B-E5F3-4537-B647-07291A21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DCB7-5DD5-485C-A1B1-792E9F118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84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F15356-93F7-4BAB-93A0-43F3572FE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F16A9-9E9D-410A-8EEA-95030C108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D4D4E-3DCB-4F77-ABC8-FE5029CC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9952-7D7B-40CA-9E6F-5BB3C4FD88BF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58C2-373F-4156-86E3-56826314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A0DCD-7598-4BCB-9EEE-5BB07666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DCB7-5DD5-485C-A1B1-792E9F118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3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79F5-763C-482B-9EAF-1798931F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7EB2-FC67-42AE-8C1B-12150ADFC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01EB5-8F52-4A12-8565-FA11857E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9952-7D7B-40CA-9E6F-5BB3C4FD88BF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EF4B0-871E-4332-A9BC-217A617C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C8DB9-3533-47DD-83C0-74FA5665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DCB7-5DD5-485C-A1B1-792E9F118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3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0E29-7305-4EA3-B687-9AAE9626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0FB21-7191-44D8-A303-61E4A5B0B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5865D-A327-446E-A866-B152FB81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9952-7D7B-40CA-9E6F-5BB3C4FD88BF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330BF-3375-41A3-B84C-86BC5647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9020E-EF13-43DE-BBEC-84EBEAB7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DCB7-5DD5-485C-A1B1-792E9F118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CAA34-E1CC-4BDE-B607-F3728A8E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49FD-D8C2-4133-9062-CAA5CE111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9BE13-3777-49B7-B88C-7967D9E8D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3AD49-1CB5-434A-A192-1444E474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9952-7D7B-40CA-9E6F-5BB3C4FD88BF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A79B7-8B71-4D28-BF85-DB8A2AF5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2AB81-6D90-431E-B1FE-BEB69E0E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DCB7-5DD5-485C-A1B1-792E9F118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76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06BD4-BD07-4B29-AC23-9B6C9E64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1C986-0D80-4E10-82BE-AE3549EC7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0B319-B829-4B8D-8CBB-7F0F17ACB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4C06E-0788-436E-AFAD-925835C44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6906F-1EFA-4505-ACF6-D906EF3E5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CA86C5-7F54-4BBB-BEE6-6A2F8F01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9952-7D7B-40CA-9E6F-5BB3C4FD88BF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8E0057-BAC1-41E3-B9EE-A6CCD46D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55CF0B-A320-4D8E-8EA1-AB025D101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DCB7-5DD5-485C-A1B1-792E9F118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07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ED77-2A91-4763-8D45-591E3101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E6CD7-70D5-411E-8D48-4699DD47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9952-7D7B-40CA-9E6F-5BB3C4FD88BF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22DEB-34B9-43D4-8992-C377F9CB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D0D73-4A16-4507-B1E2-1C296F9EE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DCB7-5DD5-485C-A1B1-792E9F118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6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E25FC-E5FA-46CA-9852-81927A2BF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9952-7D7B-40CA-9E6F-5BB3C4FD88BF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4B0A2-C8B0-497F-BEC0-71DAEBDD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CD079C-C584-4A62-B42C-A9EB1EE5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DCB7-5DD5-485C-A1B1-792E9F118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7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C82F8-A182-43FB-AF20-62BCC53B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7D26E-BFEA-45D6-93A6-5D43D9581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C0DD3-3FA4-4E1F-850C-0623596D7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6052E-4F28-43B7-B64A-802617A8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9952-7D7B-40CA-9E6F-5BB3C4FD88BF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20601-FF3D-42A0-9A1B-454578F7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0E948-503D-487F-A814-55D0176F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DCB7-5DD5-485C-A1B1-792E9F118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21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23426-E684-479E-9F70-BE9B2876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D5E115-224A-4B6B-83F6-6620BC544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7D540-E226-4EA5-9FA7-C4C3D9F16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D5EDC-3B1C-4B38-81B0-7E0827AA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A9952-7D7B-40CA-9E6F-5BB3C4FD88BF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B2BCA-4F56-4793-880E-352892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2F1D9-F4EB-4E23-A14A-00926811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DCB7-5DD5-485C-A1B1-792E9F118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79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AE4B8D-768A-4BFA-97CC-90888249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C2F02-58AF-485F-9127-467D17270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02F3C-7B46-49D0-966E-B2D9960FF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A9952-7D7B-40CA-9E6F-5BB3C4FD88BF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DE066-FF3A-4965-A4FD-529EDF951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1A2B2-B08C-4C51-818E-B0DEAAE5F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DCB7-5DD5-485C-A1B1-792E9F1182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71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llon-Academy-Community-Campus-178326650857353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nicole.Jeffrey@aberdeenshire.gov.uk" TargetMode="External"/><Relationship Id="rId7" Type="http://schemas.openxmlformats.org/officeDocument/2006/relationships/hyperlink" Target="mailto:may.watt@aberdeenshire.gov.uk" TargetMode="External"/><Relationship Id="rId2" Type="http://schemas.openxmlformats.org/officeDocument/2006/relationships/hyperlink" Target="mailto:paula.Waugh@aberdeenshire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indsey.donald@aberdeenshire.gov.uk" TargetMode="External"/><Relationship Id="rId5" Type="http://schemas.openxmlformats.org/officeDocument/2006/relationships/hyperlink" Target="mailto:Claire.Kaczmarek@aberdeenshire.gov.uk" TargetMode="External"/><Relationship Id="rId4" Type="http://schemas.openxmlformats.org/officeDocument/2006/relationships/hyperlink" Target="mailto:kris.Findlay@aberdeenshire.gov.u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1167C-5DB5-4705-8FE5-53B00DB53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GB" sz="11500"/>
              <a:t>Ellon Academy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A4B65-44BF-4F61-A839-39B3790E8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GB" sz="4000" dirty="0"/>
              <a:t>Primary 7 Parents Evening</a:t>
            </a:r>
          </a:p>
          <a:p>
            <a:pPr algn="l"/>
            <a:r>
              <a:rPr lang="en-GB" sz="4000" dirty="0"/>
              <a:t>Wed 15</a:t>
            </a:r>
            <a:r>
              <a:rPr lang="en-GB" sz="4000" baseline="30000" dirty="0"/>
              <a:t>th</a:t>
            </a:r>
            <a:r>
              <a:rPr lang="en-GB" sz="4000" dirty="0"/>
              <a:t> June 2022</a:t>
            </a:r>
          </a:p>
        </p:txBody>
      </p:sp>
      <p:pic>
        <p:nvPicPr>
          <p:cNvPr id="5" name="Picture 4" descr="A picture containing text, queen, clipart&#10;&#10;Description automatically generated">
            <a:extLst>
              <a:ext uri="{FF2B5EF4-FFF2-40B4-BE49-F238E27FC236}">
                <a16:creationId xmlns:a16="http://schemas.microsoft.com/office/drawing/2014/main" id="{B2065435-DB9F-44E5-9993-D2143FF8D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65" y="934413"/>
            <a:ext cx="1729161" cy="184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FC51F9-9A90-4E30-8B01-6D06DC65C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6619" y="4936067"/>
            <a:ext cx="1127858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62C87B-205C-4719-AC60-AF13E94F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322626"/>
            <a:ext cx="5772560" cy="6212748"/>
          </a:xfrm>
          <a:custGeom>
            <a:avLst/>
            <a:gdLst>
              <a:gd name="connsiteX0" fmla="*/ 0 w 5772560"/>
              <a:gd name="connsiteY0" fmla="*/ 0 h 6212748"/>
              <a:gd name="connsiteX1" fmla="*/ 1448661 w 5772560"/>
              <a:gd name="connsiteY1" fmla="*/ 0 h 6212748"/>
              <a:gd name="connsiteX2" fmla="*/ 1940557 w 5772560"/>
              <a:gd name="connsiteY2" fmla="*/ 0 h 6212748"/>
              <a:gd name="connsiteX3" fmla="*/ 5772560 w 5772560"/>
              <a:gd name="connsiteY3" fmla="*/ 0 h 6212748"/>
              <a:gd name="connsiteX4" fmla="*/ 5772560 w 5772560"/>
              <a:gd name="connsiteY4" fmla="*/ 2864954 h 6212748"/>
              <a:gd name="connsiteX5" fmla="*/ 2329115 w 5772560"/>
              <a:gd name="connsiteY5" fmla="*/ 6212748 h 6212748"/>
              <a:gd name="connsiteX6" fmla="*/ 1940557 w 5772560"/>
              <a:gd name="connsiteY6" fmla="*/ 6212748 h 6212748"/>
              <a:gd name="connsiteX7" fmla="*/ 1448661 w 5772560"/>
              <a:gd name="connsiteY7" fmla="*/ 6212748 h 6212748"/>
              <a:gd name="connsiteX8" fmla="*/ 0 w 5772560"/>
              <a:gd name="connsiteY8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72560" h="6212748">
                <a:moveTo>
                  <a:pt x="0" y="0"/>
                </a:moveTo>
                <a:lnTo>
                  <a:pt x="1448661" y="0"/>
                </a:lnTo>
                <a:lnTo>
                  <a:pt x="1940557" y="0"/>
                </a:lnTo>
                <a:lnTo>
                  <a:pt x="5772560" y="0"/>
                </a:lnTo>
                <a:lnTo>
                  <a:pt x="5772560" y="2864954"/>
                </a:lnTo>
                <a:lnTo>
                  <a:pt x="2329115" y="6212748"/>
                </a:lnTo>
                <a:lnTo>
                  <a:pt x="1940557" y="6212748"/>
                </a:lnTo>
                <a:lnTo>
                  <a:pt x="1448661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E7BDA-4423-4F8D-9DF3-2814FB7C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950" y="1188637"/>
            <a:ext cx="5442863" cy="111312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b="1" dirty="0"/>
              <a:t>Ellon Academy </a:t>
            </a:r>
            <a:br>
              <a:rPr lang="en-GB" sz="3800" b="1" dirty="0"/>
            </a:br>
            <a:endParaRPr lang="en-GB" sz="3800" b="1" dirty="0"/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574A189-0A0F-4937-97B1-A6CECB875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62" y="1483491"/>
            <a:ext cx="3547952" cy="36844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B7DE0-E3D2-446E-9CFE-A967F7A75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950" y="2602415"/>
            <a:ext cx="5442863" cy="3335929"/>
          </a:xfrm>
        </p:spPr>
        <p:txBody>
          <a:bodyPr anchor="t">
            <a:normAutofit/>
          </a:bodyPr>
          <a:lstStyle/>
          <a:p>
            <a:r>
              <a:rPr lang="en-GB" sz="2400" b="1" dirty="0"/>
              <a:t>High expectations and aspiration for all learners</a:t>
            </a:r>
          </a:p>
          <a:p>
            <a:r>
              <a:rPr lang="en-GB" sz="2400" b="1" dirty="0"/>
              <a:t>Skills development - Realising potential</a:t>
            </a:r>
          </a:p>
          <a:p>
            <a:r>
              <a:rPr lang="en-GB" sz="2400" b="1" dirty="0"/>
              <a:t>Ready, Respectful, Safe</a:t>
            </a:r>
          </a:p>
          <a:p>
            <a:r>
              <a:rPr lang="en-GB" sz="2400" b="1" dirty="0"/>
              <a:t>School Core Values</a:t>
            </a:r>
          </a:p>
        </p:txBody>
      </p:sp>
      <p:pic>
        <p:nvPicPr>
          <p:cNvPr id="7" name="Picture 6" descr="A picture containing text, queen, clipart&#10;&#10;Description automatically generated">
            <a:extLst>
              <a:ext uri="{FF2B5EF4-FFF2-40B4-BE49-F238E27FC236}">
                <a16:creationId xmlns:a16="http://schemas.microsoft.com/office/drawing/2014/main" id="{3B51D488-F4A6-4F5C-8EB2-410E0030A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602" y="4878164"/>
            <a:ext cx="1126549" cy="1202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C70140-EA8B-4FF1-AC94-C4BD0895B9A6}"/>
              </a:ext>
            </a:extLst>
          </p:cNvPr>
          <p:cNvSpPr txBox="1"/>
          <p:nvPr/>
        </p:nvSpPr>
        <p:spPr>
          <a:xfrm rot="19198260">
            <a:off x="990895" y="2743711"/>
            <a:ext cx="474988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/>
              <a:t> Personal Best</a:t>
            </a:r>
          </a:p>
        </p:txBody>
      </p:sp>
    </p:spTree>
    <p:extLst>
      <p:ext uri="{BB962C8B-B14F-4D97-AF65-F5344CB8AC3E}">
        <p14:creationId xmlns:p14="http://schemas.microsoft.com/office/powerpoint/2010/main" val="13667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E987E-99E0-4CB0-A81B-68962880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75" y="889688"/>
            <a:ext cx="8074815" cy="791968"/>
          </a:xfrm>
        </p:spPr>
        <p:txBody>
          <a:bodyPr anchor="ctr">
            <a:normAutofit fontScale="90000"/>
          </a:bodyPr>
          <a:lstStyle/>
          <a:p>
            <a:r>
              <a:rPr lang="en-GB" sz="5400" b="1" u="sng" dirty="0"/>
              <a:t>S1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5571D-29D8-4CC9-95A6-73D29AE2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910" y="1948069"/>
            <a:ext cx="9333187" cy="40202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b="1" dirty="0"/>
              <a:t>        Core:</a:t>
            </a:r>
          </a:p>
          <a:p>
            <a:pPr marL="457200" lvl="1" indent="0">
              <a:buNone/>
            </a:pPr>
            <a:r>
              <a:rPr lang="en-GB" sz="2000" dirty="0"/>
              <a:t>PE, PSE and RME</a:t>
            </a:r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b="1" dirty="0"/>
              <a:t>Curricular Areas:</a:t>
            </a:r>
          </a:p>
          <a:p>
            <a:pPr marL="457200" lvl="1" indent="0">
              <a:buNone/>
            </a:pPr>
            <a:r>
              <a:rPr lang="en-GB" sz="2000" dirty="0"/>
              <a:t>Business Education, Creative Arts, English, Humanities, Maths, Modern Languages, Technical</a:t>
            </a:r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b="1" dirty="0"/>
              <a:t>Curriculum Enhancement:</a:t>
            </a:r>
          </a:p>
          <a:p>
            <a:pPr marL="457200" lvl="1" indent="0">
              <a:buNone/>
            </a:pPr>
            <a:r>
              <a:rPr lang="en-GB" sz="2000" dirty="0"/>
              <a:t>SEEDs, Creative Experience, Digital Skills</a:t>
            </a:r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b="1" dirty="0"/>
              <a:t>ASL:</a:t>
            </a:r>
          </a:p>
          <a:p>
            <a:pPr marL="457200" lvl="1" indent="0">
              <a:buNone/>
            </a:pPr>
            <a:r>
              <a:rPr lang="en-GB" sz="2000" dirty="0"/>
              <a:t>Universal Support, Targeted Support, Community Resource Hub, Enhanced Provision</a:t>
            </a:r>
          </a:p>
        </p:txBody>
      </p:sp>
      <p:pic>
        <p:nvPicPr>
          <p:cNvPr id="5" name="Picture 4" descr="A picture containing text, queen, clipart&#10;&#10;Description automatically generated">
            <a:extLst>
              <a:ext uri="{FF2B5EF4-FFF2-40B4-BE49-F238E27FC236}">
                <a16:creationId xmlns:a16="http://schemas.microsoft.com/office/drawing/2014/main" id="{96AD85D8-B6C0-4919-BE26-F9BEBB8DB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371" y="5072671"/>
            <a:ext cx="919362" cy="9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4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9D6C2-3A52-467B-AAAE-DC829163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98" y="897829"/>
            <a:ext cx="9984615" cy="608632"/>
          </a:xfrm>
        </p:spPr>
        <p:txBody>
          <a:bodyPr>
            <a:normAutofit fontScale="90000"/>
          </a:bodyPr>
          <a:lstStyle/>
          <a:p>
            <a:r>
              <a:rPr lang="en-GB" sz="6000" b="1" u="sng" dirty="0"/>
              <a:t>Communication:</a:t>
            </a:r>
          </a:p>
        </p:txBody>
      </p:sp>
      <p:pic>
        <p:nvPicPr>
          <p:cNvPr id="7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C79B1018-03EF-4FA7-800D-1F0C9B08A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44" y="2509520"/>
            <a:ext cx="4216988" cy="2164079"/>
          </a:xfrm>
          <a:prstGeom prst="rect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A6E0-225F-45D9-A437-064088FA1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781015"/>
            <a:ext cx="4824161" cy="3945461"/>
          </a:xfrm>
        </p:spPr>
        <p:txBody>
          <a:bodyPr anchor="t">
            <a:normAutofit lnSpcReduction="10000"/>
          </a:bodyPr>
          <a:lstStyle/>
          <a:p>
            <a:r>
              <a:rPr lang="en-GB" sz="2400" dirty="0"/>
              <a:t>Traditional – Text Messages, Letters</a:t>
            </a:r>
          </a:p>
          <a:p>
            <a:r>
              <a:rPr lang="en-GB" sz="2400" dirty="0"/>
              <a:t>Weekly Newsletter for Parents/Carers</a:t>
            </a:r>
          </a:p>
          <a:p>
            <a:r>
              <a:rPr lang="en-GB" sz="2400" dirty="0"/>
              <a:t>Phone calls – 01358 281150</a:t>
            </a:r>
          </a:p>
          <a:p>
            <a:r>
              <a:rPr lang="en-GB" sz="2400" dirty="0"/>
              <a:t>Principal Teachers of Guidance</a:t>
            </a:r>
          </a:p>
          <a:p>
            <a:r>
              <a:rPr lang="en-GB" sz="2400" dirty="0"/>
              <a:t>Social Media – School Facebook page</a:t>
            </a:r>
          </a:p>
          <a:p>
            <a:pPr lvl="1"/>
            <a:r>
              <a:rPr lang="en-GB" dirty="0">
                <a:hlinkClick r:id="rId3"/>
              </a:rPr>
              <a:t>https://www.facebook.com/Ellon-Academy-Community-Campus-1783266508573537</a:t>
            </a:r>
            <a:endParaRPr lang="en-GB" dirty="0"/>
          </a:p>
          <a:p>
            <a:pPr lvl="1"/>
            <a:endParaRPr lang="en-GB" sz="1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213A15-058B-4BFF-A6F4-23EC04EB5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830" y="5045501"/>
            <a:ext cx="92057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0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B302C-3B6D-4253-B10E-139D5733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95" y="808056"/>
            <a:ext cx="8074815" cy="683612"/>
          </a:xfrm>
        </p:spPr>
        <p:txBody>
          <a:bodyPr anchor="ctr">
            <a:normAutofit fontScale="90000"/>
          </a:bodyPr>
          <a:lstStyle/>
          <a:p>
            <a:r>
              <a:rPr lang="en-GB" sz="5000" b="1" u="sng" dirty="0"/>
              <a:t>Principal Teachers of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20B9-0C75-4A6C-94B0-EE31734C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04" y="1676448"/>
            <a:ext cx="10525410" cy="4373495"/>
          </a:xfrm>
        </p:spPr>
        <p:txBody>
          <a:bodyPr anchor="t">
            <a:normAutofit/>
          </a:bodyPr>
          <a:lstStyle/>
          <a:p>
            <a:r>
              <a:rPr lang="en-GB" sz="2400" dirty="0"/>
              <a:t>Cheyne House – Mrs P Waugh</a:t>
            </a:r>
          </a:p>
          <a:p>
            <a:pPr lvl="1"/>
            <a:r>
              <a:rPr lang="en-GB" dirty="0">
                <a:hlinkClick r:id="rId2"/>
              </a:rPr>
              <a:t>paula.Waugh@aberdeenshire.gov.uk</a:t>
            </a:r>
            <a:endParaRPr lang="en-GB" dirty="0"/>
          </a:p>
          <a:p>
            <a:r>
              <a:rPr lang="en-GB" sz="2400" dirty="0"/>
              <a:t>Forbes House – Miss N Jeffrey</a:t>
            </a:r>
          </a:p>
          <a:p>
            <a:pPr lvl="1"/>
            <a:r>
              <a:rPr lang="en-GB" dirty="0">
                <a:hlinkClick r:id="rId3"/>
              </a:rPr>
              <a:t>nicole.Jeffrey@aberdeenshire.gov.uk</a:t>
            </a:r>
            <a:endParaRPr lang="en-GB" dirty="0"/>
          </a:p>
          <a:p>
            <a:r>
              <a:rPr lang="en-GB" sz="2400" dirty="0"/>
              <a:t>Keith House – Mr K Findlay</a:t>
            </a:r>
          </a:p>
          <a:p>
            <a:pPr lvl="1"/>
            <a:r>
              <a:rPr lang="en-GB" dirty="0">
                <a:hlinkClick r:id="rId4"/>
              </a:rPr>
              <a:t>kris.Findlay@aberdeenshire.gov.uk</a:t>
            </a:r>
            <a:endParaRPr lang="en-GB" dirty="0"/>
          </a:p>
          <a:p>
            <a:r>
              <a:rPr lang="en-GB" sz="2400" dirty="0"/>
              <a:t>McDonald House – Mrs C Kaczmarek</a:t>
            </a:r>
          </a:p>
          <a:p>
            <a:pPr lvl="1"/>
            <a:r>
              <a:rPr lang="en-GB" dirty="0">
                <a:hlinkClick r:id="rId5"/>
              </a:rPr>
              <a:t>Claire.Kaczmarek@aberdeenshire.gov.uk</a:t>
            </a:r>
            <a:endParaRPr lang="en-GB" dirty="0"/>
          </a:p>
          <a:p>
            <a:r>
              <a:rPr lang="en-GB" sz="2400" dirty="0"/>
              <a:t>Sinclair House – Mon/Tues - Mrs L Donald  Wed/Thurs/Fri – Ms M Watt</a:t>
            </a:r>
          </a:p>
          <a:p>
            <a:pPr lvl="1"/>
            <a:r>
              <a:rPr lang="en-GB" dirty="0">
                <a:hlinkClick r:id="rId6"/>
              </a:rPr>
              <a:t>lindsey.donald@aberdeenshire.gov.uk</a:t>
            </a:r>
            <a:r>
              <a:rPr lang="en-GB" dirty="0"/>
              <a:t>      </a:t>
            </a:r>
            <a:r>
              <a:rPr lang="en-GB" dirty="0">
                <a:hlinkClick r:id="rId7"/>
              </a:rPr>
              <a:t>may.watt@aberdeenshire.gov.uk</a:t>
            </a:r>
            <a:endParaRPr lang="en-GB" dirty="0"/>
          </a:p>
          <a:p>
            <a:pPr marL="457200" lvl="1" indent="0">
              <a:buNone/>
            </a:pPr>
            <a:endParaRPr lang="en-GB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119D4-64A1-4E30-8F31-AA0F03A258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9643" y="1371338"/>
            <a:ext cx="1360252" cy="14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487A8-ACE1-4891-8BF8-4D65BD92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6" y="808779"/>
            <a:ext cx="9984615" cy="833203"/>
          </a:xfrm>
        </p:spPr>
        <p:txBody>
          <a:bodyPr>
            <a:normAutofit/>
          </a:bodyPr>
          <a:lstStyle/>
          <a:p>
            <a:r>
              <a:rPr lang="en-GB" sz="5100" b="1" u="sng" dirty="0"/>
              <a:t>Parents/Carers – How You can Help?</a:t>
            </a:r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335E72C-9B9D-4822-80DD-02513952A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5" y="2285579"/>
            <a:ext cx="3533985" cy="2650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4FEA7-85EE-463B-8A59-7AA8A4C91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1" y="1950720"/>
            <a:ext cx="5132480" cy="3685025"/>
          </a:xfrm>
        </p:spPr>
        <p:txBody>
          <a:bodyPr anchor="t">
            <a:normAutofit/>
          </a:bodyPr>
          <a:lstStyle/>
          <a:p>
            <a:r>
              <a:rPr lang="en-GB" sz="3200" dirty="0"/>
              <a:t>School Uniform</a:t>
            </a:r>
          </a:p>
          <a:p>
            <a:r>
              <a:rPr lang="en-GB" sz="3200" dirty="0"/>
              <a:t>Punctuality</a:t>
            </a:r>
          </a:p>
          <a:p>
            <a:r>
              <a:rPr lang="en-GB" sz="3200" dirty="0"/>
              <a:t>School Bag/Essential Toolkit</a:t>
            </a:r>
          </a:p>
          <a:p>
            <a:r>
              <a:rPr lang="en-GB" sz="3200" dirty="0"/>
              <a:t>Get involved:</a:t>
            </a:r>
          </a:p>
          <a:p>
            <a:pPr lvl="1"/>
            <a:r>
              <a:rPr lang="en-GB" sz="3200" dirty="0"/>
              <a:t>‘What was the best thing about today’?</a:t>
            </a:r>
          </a:p>
          <a:p>
            <a:pPr lvl="1"/>
            <a:r>
              <a:rPr lang="en-GB" sz="3200" dirty="0"/>
              <a:t>Parent Council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F6AF31-A50D-43E7-B537-BC74E0805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830" y="5067680"/>
            <a:ext cx="92057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5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6C41AE3A-4312-4EBF-A1C5-5D5828AF8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" y="0"/>
            <a:ext cx="10898121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90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6EC2-DC9E-4833-9AE0-5C6D545BA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60160-6A9C-4196-A211-9110BA1CD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day of Term 1 22/23 – Tuesday 23</a:t>
            </a:r>
            <a:r>
              <a:rPr lang="en-GB" baseline="30000" dirty="0"/>
              <a:t>rd</a:t>
            </a:r>
            <a:r>
              <a:rPr lang="en-GB" dirty="0"/>
              <a:t> August</a:t>
            </a:r>
          </a:p>
        </p:txBody>
      </p:sp>
      <p:pic>
        <p:nvPicPr>
          <p:cNvPr id="5" name="Picture 4" descr="A picture containing text, queen, clipart&#10;&#10;Description automatically generated">
            <a:extLst>
              <a:ext uri="{FF2B5EF4-FFF2-40B4-BE49-F238E27FC236}">
                <a16:creationId xmlns:a16="http://schemas.microsoft.com/office/drawing/2014/main" id="{C5929F92-54F6-4AEC-AE5C-81BD05E92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18" y="2771812"/>
            <a:ext cx="2858703" cy="30512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B3DF6-810F-44C6-87BA-729D09843B23}"/>
              </a:ext>
            </a:extLst>
          </p:cNvPr>
          <p:cNvSpPr txBox="1"/>
          <p:nvPr/>
        </p:nvSpPr>
        <p:spPr>
          <a:xfrm>
            <a:off x="4333875" y="5823020"/>
            <a:ext cx="421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Lucida Handwriting" panose="03010101010101010101" pitchFamily="66" charset="0"/>
              </a:rPr>
              <a:t>Personal Best</a:t>
            </a:r>
          </a:p>
        </p:txBody>
      </p:sp>
    </p:spTree>
    <p:extLst>
      <p:ext uri="{BB962C8B-B14F-4D97-AF65-F5344CB8AC3E}">
        <p14:creationId xmlns:p14="http://schemas.microsoft.com/office/powerpoint/2010/main" val="2022409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274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Handwriting</vt:lpstr>
      <vt:lpstr>Office Theme</vt:lpstr>
      <vt:lpstr>Ellon Academy</vt:lpstr>
      <vt:lpstr>Ellon Academy  </vt:lpstr>
      <vt:lpstr>S1 Curriculum</vt:lpstr>
      <vt:lpstr>Communication:</vt:lpstr>
      <vt:lpstr>Principal Teachers of Guidance</vt:lpstr>
      <vt:lpstr>Parents/Carers – How You can Help?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Ellon Academy</dc:title>
  <dc:creator>Pauline Buchan</dc:creator>
  <cp:lastModifiedBy>Pauline Buchan</cp:lastModifiedBy>
  <cp:revision>1</cp:revision>
  <dcterms:created xsi:type="dcterms:W3CDTF">2022-06-13T10:35:31Z</dcterms:created>
  <dcterms:modified xsi:type="dcterms:W3CDTF">2022-06-13T14:35:19Z</dcterms:modified>
</cp:coreProperties>
</file>